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Prata" panose="020B0604020202020204" charset="0"/>
      <p:regular r:id="rId14"/>
    </p:embeddedFont>
    <p:embeddedFont>
      <p:font typeface="Raleway" pitchFamily="2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266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819403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Quantum Computing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925552" y="3293766"/>
            <a:ext cx="7237141" cy="1438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CFCBBF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Quantum computing represents a new era in computation, leveraging the principles of quantum mechanics to solve problems beyond the capabilities of classical </a:t>
            </a:r>
            <a:r>
              <a:rPr lang="en-US" sz="2000">
                <a:solidFill>
                  <a:srgbClr val="CFCBBF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computers</a:t>
            </a:r>
            <a:r>
              <a:rPr lang="en-US" sz="200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</a:p>
          <a:p>
            <a:pPr marL="342900" indent="-342900">
              <a:lnSpc>
                <a:spcPts val="2850"/>
              </a:lnSpc>
              <a:buFont typeface="Wingdings" panose="05000000000000000000" pitchFamily="2" charset="2"/>
              <a:buChar char="ü"/>
            </a:pPr>
            <a:endParaRPr lang="en-US" sz="200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342900" indent="-342900">
              <a:lnSpc>
                <a:spcPts val="2850"/>
              </a:lnSpc>
              <a:buFont typeface="Wingdings" panose="05000000000000000000" pitchFamily="2" charset="2"/>
              <a:buChar char="ü"/>
            </a:pPr>
            <a:r>
              <a:rPr lang="en-US" sz="200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Quantum computing is a groundbreaking form of computing that uses quantum bits, or qubits, to process information</a:t>
            </a:r>
          </a:p>
          <a:p>
            <a:pPr marL="342900" indent="-342900">
              <a:lnSpc>
                <a:spcPts val="2850"/>
              </a:lnSpc>
              <a:buFont typeface="Wingdings" panose="05000000000000000000" pitchFamily="2" charset="2"/>
              <a:buChar char="ü"/>
            </a:pPr>
            <a:endParaRPr lang="en-US" sz="200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2850"/>
              </a:lnSpc>
            </a:pPr>
            <a:r>
              <a:rPr lang="en-US" sz="200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</a:t>
            </a:r>
          </a:p>
          <a:p>
            <a:pPr>
              <a:lnSpc>
                <a:spcPts val="2850"/>
              </a:lnSpc>
            </a:pPr>
            <a:endParaRPr lang="en-US" sz="200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2850"/>
              </a:lnSpc>
            </a:pPr>
            <a:endParaRPr lang="en-US" sz="200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2850"/>
              </a:lnSpc>
            </a:pPr>
            <a:r>
              <a:rPr lang="en-US" sz="200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T.Bhavana Sri</a:t>
            </a:r>
          </a:p>
          <a:p>
            <a:pPr>
              <a:lnSpc>
                <a:spcPts val="2850"/>
              </a:lnSpc>
            </a:pPr>
            <a:r>
              <a:rPr lang="en-US" sz="200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(22071A67C3)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66CF3E-CB14-7646-24CC-34C328889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2916" y="22302"/>
            <a:ext cx="5787484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Future of Quantum Computing: Predictions and Outlook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computing is still in its early stages of development, but it has the potential to revolutionize numerous fields, from medicine and materials science to finance and artificial intelligence.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0B0CF8-7BF0-0F0F-0412-76F74AE33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741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1403" y="928807"/>
            <a:ext cx="7641193" cy="1341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is Quantum </a:t>
            </a:r>
            <a:r>
              <a:rPr lang="en-US" sz="420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Computing?</a:t>
            </a:r>
          </a:p>
          <a:p>
            <a:pPr marL="0" indent="0">
              <a:lnSpc>
                <a:spcPts val="5250"/>
              </a:lnSpc>
              <a:buNone/>
            </a:pP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1403" y="2834045"/>
            <a:ext cx="483037" cy="48303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937379" y="2914531"/>
            <a:ext cx="111085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449110" y="2834045"/>
            <a:ext cx="3015615" cy="670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Harnessing Quantum Phenomena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449110" y="3633549"/>
            <a:ext cx="3015615" cy="2060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computing utilizes the principles of superposition and entanglement to perform computations in a fundamentally different way than classical computers.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9394" y="2834045"/>
            <a:ext cx="483037" cy="48303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4822150" y="2914531"/>
            <a:ext cx="197406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5377101" y="2834045"/>
            <a:ext cx="2683669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Qubits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377101" y="3298150"/>
            <a:ext cx="3015615" cy="2060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computers use qubits, which can represent both 0 and 1 simultaneously, unlike classical bits that can only represent one or the other.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51403" y="6149935"/>
            <a:ext cx="483037" cy="48303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893088" y="6230422"/>
            <a:ext cx="199668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449110" y="6149935"/>
            <a:ext cx="2716768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Quantum Algorithms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449110" y="6614041"/>
            <a:ext cx="6943487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Specialized algorithms are developed to take advantage of the unique capabilities of quantum computers.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68275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Quantum Advantage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9609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50"/>
              </a:lnSpc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Exponential Speedup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computers can solve certain problems exponentially faster than classical computers, particularly in areas like optimization and cryptography.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50"/>
              </a:lnSpc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New Possibilities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computers open doors to solving complex problems that are currently intractable for classical computers, such as drug discovery and materials science.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07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Qubits and Quantum States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816712" y="2523092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7533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Superposition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43527" y="3237962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Qubits can exist in a superposition of states, meaning they can be both 0 and 1 simultaneously, unlike classical bits.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65004" y="2541634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27533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Entanglement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4032" y="3237962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Entangled qubits are interconnected, even when physically separated, and their fates are intertwined, allowing for powerful correlations.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DD85B7-DC20-1E11-B7D8-F6153F5486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2024" y="5506458"/>
            <a:ext cx="3664863" cy="23715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A35BE6-813A-040F-665E-E44700EC3ABC}"/>
              </a:ext>
            </a:extLst>
          </p:cNvPr>
          <p:cNvSpPr txBox="1"/>
          <p:nvPr/>
        </p:nvSpPr>
        <p:spPr>
          <a:xfrm>
            <a:off x="3088439" y="5564358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Tunneling</a:t>
            </a:r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67DD7A-27E2-DD76-A936-E7A06EB2E3CC}"/>
              </a:ext>
            </a:extLst>
          </p:cNvPr>
          <p:cNvSpPr txBox="1"/>
          <p:nvPr/>
        </p:nvSpPr>
        <p:spPr>
          <a:xfrm>
            <a:off x="3155187" y="5957458"/>
            <a:ext cx="3664863" cy="1546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sz="180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Particles can pass through seemingly impenetrable barriers, a phenomenon not possible in classical physics.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1337" y="0"/>
            <a:ext cx="5609063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735" y="581620"/>
            <a:ext cx="7664529" cy="1320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Quantum Algorithms and Problem-Solving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45250" y="2219444"/>
            <a:ext cx="22860" cy="5428536"/>
          </a:xfrm>
          <a:prstGeom prst="roundRect">
            <a:avLst>
              <a:gd name="adj" fmla="val 138692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1271588" y="2683550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818912" y="2457212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1001911" y="2536388"/>
            <a:ext cx="10941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9087" y="2430780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Shor's Algorithm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9087" y="2887742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revolutionary algorithm that efficiently factors large numbers, posing a threat to current encryption methods.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71588" y="4450794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35455"/>
          </a:solidFill>
          <a:ln/>
        </p:spPr>
      </p:sp>
      <p:sp>
        <p:nvSpPr>
          <p:cNvPr id="11" name="Shape 8"/>
          <p:cNvSpPr/>
          <p:nvPr/>
        </p:nvSpPr>
        <p:spPr>
          <a:xfrm>
            <a:off x="818912" y="4224457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959525" y="4303633"/>
            <a:ext cx="19431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9087" y="4198025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Grover's Algorithm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9087" y="4654987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search algorithm that can find a specific item in an unsorted database much faster than classical algorithms.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71588" y="6218039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35455"/>
          </a:solidFill>
          <a:ln/>
        </p:spPr>
      </p:sp>
      <p:sp>
        <p:nvSpPr>
          <p:cNvPr id="16" name="Shape 13"/>
          <p:cNvSpPr/>
          <p:nvPr/>
        </p:nvSpPr>
        <p:spPr>
          <a:xfrm>
            <a:off x="818912" y="5991701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958334" y="6070878"/>
            <a:ext cx="196572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9087" y="5965269"/>
            <a:ext cx="2672834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Quantum Simulation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9087" y="6422231"/>
            <a:ext cx="6185178" cy="1014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computers can simulate complex quantum systems, enabling breakthroughs in materials science, drug discovery, and other fields.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55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Quantum Cryptography and Security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960846"/>
            <a:ext cx="1134070" cy="20327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187660"/>
            <a:ext cx="36067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Quantum Key Distribution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678079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cryptography uses the principles of quantum mechanics to generate secure keys for communication, making it impossible for eavesdroppers to intercept them.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993600"/>
            <a:ext cx="1134070" cy="20327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5220414"/>
            <a:ext cx="39488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Post-Quantum Cryptography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710833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Researchers are developing new cryptographic algorithms that are resistant to attacks from quantum computers, ensuring future cybersecurity.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5781" y="770692"/>
            <a:ext cx="7625239" cy="13561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Challenges and Limitations of Quantum Computing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45781" y="2452211"/>
            <a:ext cx="7625239" cy="5006578"/>
          </a:xfrm>
          <a:prstGeom prst="roundRect">
            <a:avLst>
              <a:gd name="adj" fmla="val 65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3401" y="2459831"/>
            <a:ext cx="7609999" cy="16637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70332" y="2597587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Decoherence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279142" y="2597587"/>
            <a:ext cx="3367326" cy="1388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Qubits are extremely sensitive to environmental noise, which can cause them to lose their quantum properties.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53401" y="4123611"/>
            <a:ext cx="7609999" cy="16637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70332" y="4261366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Scalability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279142" y="4261366"/>
            <a:ext cx="3367326" cy="1388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Building large, stable quantum computers with a large number of qubits remains a significant engineering challenge.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53401" y="5787390"/>
            <a:ext cx="7609999" cy="16637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70332" y="5925145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Error Correction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279142" y="5925145"/>
            <a:ext cx="3367326" cy="1388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computers are prone to errors, and developing effective error correction methods is crucial for reliable computation.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2556" y="0"/>
            <a:ext cx="5887844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174" y="495181"/>
            <a:ext cx="7887652" cy="1121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Current Developments and Breakthroughs</a:t>
            </a:r>
            <a:endParaRPr lang="en-US" sz="3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174" y="1886188"/>
            <a:ext cx="448628" cy="44862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174" y="2514243"/>
            <a:ext cx="2741890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Hardware Advancements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28174" y="2902268"/>
            <a:ext cx="7887652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Significant progress has been made in developing more stable and scalable quantum computing hardware, including superconducting qubits and trapped ions.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174" y="4015026"/>
            <a:ext cx="448628" cy="44862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8174" y="4643080"/>
            <a:ext cx="2584847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Algorithm Development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28174" y="5031105"/>
            <a:ext cx="7887652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New quantum algorithms are being developed for specific applications, including drug discovery, materials science, and artificial intelligence.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174" y="6143863"/>
            <a:ext cx="448628" cy="4486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174" y="6771918"/>
            <a:ext cx="2243614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Cloud-Based Access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28174" y="7159942"/>
            <a:ext cx="7887652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computers are becoming more accessible through cloud platforms, allowing researchers and businesses to experiment with the technology.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9604"/>
            <a:ext cx="123079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Potential Impact of Quantum Computing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90" y="2108559"/>
            <a:ext cx="5653669" cy="33122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0108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Drug Discovery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501289"/>
            <a:ext cx="63512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computers can accelerate drug discovery by simulating complex molecular interactions and identifying promising drug candidates.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5063" y="2108559"/>
            <a:ext cx="5653669" cy="33122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825680" y="60108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Materials Science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825680" y="6501289"/>
            <a:ext cx="63513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computers can simulate the behavior of materials at the atomic level, leading to the development of new materials with superior properties.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611</Words>
  <Application>Microsoft Office PowerPoint</Application>
  <PresentationFormat>Custom</PresentationFormat>
  <Paragraphs>78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Prata</vt:lpstr>
      <vt:lpstr>Times New Roman</vt:lpstr>
      <vt:lpstr>Raleway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tejavath bhavana</cp:lastModifiedBy>
  <cp:revision>4</cp:revision>
  <dcterms:created xsi:type="dcterms:W3CDTF">2024-10-16T12:34:02Z</dcterms:created>
  <dcterms:modified xsi:type="dcterms:W3CDTF">2024-10-18T14:26:53Z</dcterms:modified>
</cp:coreProperties>
</file>